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277" r:id="rId7"/>
    <p:sldId id="279" r:id="rId8"/>
    <p:sldId id="281" r:id="rId9"/>
    <p:sldId id="282" r:id="rId10"/>
    <p:sldId id="284" r:id="rId11"/>
    <p:sldId id="283" r:id="rId12"/>
    <p:sldId id="280" r:id="rId13"/>
    <p:sldId id="278" r:id="rId14"/>
    <p:sldId id="286" r:id="rId15"/>
    <p:sldId id="285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A9443-D392-4E97-9ABA-F9291021B200}" v="420" dt="2024-02-05T10:26:10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ienhuis" userId="2c6c04f1-77c7-44b5-a463-93386779ab63" providerId="ADAL" clId="{9BCA9443-D392-4E97-9ABA-F9291021B200}"/>
    <pc:docChg chg="custSel addSld delSld modSld sldOrd">
      <pc:chgData name="Ben Nienhuis" userId="2c6c04f1-77c7-44b5-a463-93386779ab63" providerId="ADAL" clId="{9BCA9443-D392-4E97-9ABA-F9291021B200}" dt="2024-02-05T10:26:29.657" v="1064"/>
      <pc:docMkLst>
        <pc:docMk/>
      </pc:docMkLst>
      <pc:sldChg chg="modSp">
        <pc:chgData name="Ben Nienhuis" userId="2c6c04f1-77c7-44b5-a463-93386779ab63" providerId="ADAL" clId="{9BCA9443-D392-4E97-9ABA-F9291021B200}" dt="2024-02-05T09:29:04.580" v="2" actId="13926"/>
        <pc:sldMkLst>
          <pc:docMk/>
          <pc:sldMk cId="1650583079" sldId="259"/>
        </pc:sldMkLst>
        <pc:spChg chg="mod">
          <ac:chgData name="Ben Nienhuis" userId="2c6c04f1-77c7-44b5-a463-93386779ab63" providerId="ADAL" clId="{9BCA9443-D392-4E97-9ABA-F9291021B200}" dt="2024-02-05T09:29:04.580" v="2" actId="13926"/>
          <ac:spMkLst>
            <pc:docMk/>
            <pc:sldMk cId="1650583079" sldId="259"/>
            <ac:spMk id="6" creationId="{0EC80890-B759-1AC9-14D6-6AEC1032B2D9}"/>
          </ac:spMkLst>
        </pc:spChg>
      </pc:sldChg>
      <pc:sldChg chg="del">
        <pc:chgData name="Ben Nienhuis" userId="2c6c04f1-77c7-44b5-a463-93386779ab63" providerId="ADAL" clId="{9BCA9443-D392-4E97-9ABA-F9291021B200}" dt="2024-02-05T09:29:47.889" v="59" actId="47"/>
        <pc:sldMkLst>
          <pc:docMk/>
          <pc:sldMk cId="1808226144" sldId="275"/>
        </pc:sldMkLst>
      </pc:sldChg>
      <pc:sldChg chg="del">
        <pc:chgData name="Ben Nienhuis" userId="2c6c04f1-77c7-44b5-a463-93386779ab63" providerId="ADAL" clId="{9BCA9443-D392-4E97-9ABA-F9291021B200}" dt="2024-02-05T09:29:51.171" v="64" actId="47"/>
        <pc:sldMkLst>
          <pc:docMk/>
          <pc:sldMk cId="964584360" sldId="276"/>
        </pc:sldMkLst>
      </pc:sldChg>
      <pc:sldChg chg="addSp delSp modSp mod modAnim">
        <pc:chgData name="Ben Nienhuis" userId="2c6c04f1-77c7-44b5-a463-93386779ab63" providerId="ADAL" clId="{9BCA9443-D392-4E97-9ABA-F9291021B200}" dt="2024-02-05T09:42:19.222" v="143" actId="1076"/>
        <pc:sldMkLst>
          <pc:docMk/>
          <pc:sldMk cId="1880874386" sldId="277"/>
        </pc:sldMkLst>
        <pc:spChg chg="mod">
          <ac:chgData name="Ben Nienhuis" userId="2c6c04f1-77c7-44b5-a463-93386779ab63" providerId="ADAL" clId="{9BCA9443-D392-4E97-9ABA-F9291021B200}" dt="2024-02-05T09:42:07.983" v="141" actId="20577"/>
          <ac:spMkLst>
            <pc:docMk/>
            <pc:sldMk cId="1880874386" sldId="277"/>
            <ac:spMk id="3" creationId="{B6CAD3B0-4A95-77E6-7746-D83C2B557A80}"/>
          </ac:spMkLst>
        </pc:spChg>
        <pc:picChg chg="del">
          <ac:chgData name="Ben Nienhuis" userId="2c6c04f1-77c7-44b5-a463-93386779ab63" providerId="ADAL" clId="{9BCA9443-D392-4E97-9ABA-F9291021B200}" dt="2024-02-05T09:29:33.778" v="54" actId="478"/>
          <ac:picMkLst>
            <pc:docMk/>
            <pc:sldMk cId="1880874386" sldId="277"/>
            <ac:picMk id="7" creationId="{E143F102-CEDE-8B31-2439-EDC2FCF94E23}"/>
          </ac:picMkLst>
        </pc:picChg>
        <pc:picChg chg="add mod">
          <ac:chgData name="Ben Nienhuis" userId="2c6c04f1-77c7-44b5-a463-93386779ab63" providerId="ADAL" clId="{9BCA9443-D392-4E97-9ABA-F9291021B200}" dt="2024-02-05T09:42:19.222" v="143" actId="1076"/>
          <ac:picMkLst>
            <pc:docMk/>
            <pc:sldMk cId="1880874386" sldId="277"/>
            <ac:picMk id="8" creationId="{A69B4A70-685B-5F71-22F9-C8A6D4844813}"/>
          </ac:picMkLst>
        </pc:picChg>
        <pc:picChg chg="del">
          <ac:chgData name="Ben Nienhuis" userId="2c6c04f1-77c7-44b5-a463-93386779ab63" providerId="ADAL" clId="{9BCA9443-D392-4E97-9ABA-F9291021B200}" dt="2024-02-05T09:29:37.380" v="55" actId="478"/>
          <ac:picMkLst>
            <pc:docMk/>
            <pc:sldMk cId="1880874386" sldId="277"/>
            <ac:picMk id="9" creationId="{6DC69791-9F02-CF2D-45D8-47E6B13D127D}"/>
          </ac:picMkLst>
        </pc:picChg>
        <pc:picChg chg="del">
          <ac:chgData name="Ben Nienhuis" userId="2c6c04f1-77c7-44b5-a463-93386779ab63" providerId="ADAL" clId="{9BCA9443-D392-4E97-9ABA-F9291021B200}" dt="2024-02-05T09:29:38.253" v="56" actId="478"/>
          <ac:picMkLst>
            <pc:docMk/>
            <pc:sldMk cId="1880874386" sldId="277"/>
            <ac:picMk id="10" creationId="{C8C00817-9F15-6FDA-F2EE-DFD51BDEDFBB}"/>
          </ac:picMkLst>
        </pc:picChg>
        <pc:picChg chg="del">
          <ac:chgData name="Ben Nienhuis" userId="2c6c04f1-77c7-44b5-a463-93386779ab63" providerId="ADAL" clId="{9BCA9443-D392-4E97-9ABA-F9291021B200}" dt="2024-02-05T09:29:39.085" v="57" actId="478"/>
          <ac:picMkLst>
            <pc:docMk/>
            <pc:sldMk cId="1880874386" sldId="277"/>
            <ac:picMk id="11" creationId="{503AAAA5-5188-B02D-0D37-D782D3416143}"/>
          </ac:picMkLst>
        </pc:picChg>
      </pc:sldChg>
      <pc:sldChg chg="del">
        <pc:chgData name="Ben Nienhuis" userId="2c6c04f1-77c7-44b5-a463-93386779ab63" providerId="ADAL" clId="{9BCA9443-D392-4E97-9ABA-F9291021B200}" dt="2024-02-05T09:29:48.408" v="60" actId="47"/>
        <pc:sldMkLst>
          <pc:docMk/>
          <pc:sldMk cId="2964620747" sldId="278"/>
        </pc:sldMkLst>
      </pc:sldChg>
      <pc:sldChg chg="addSp modSp add mod">
        <pc:chgData name="Ben Nienhuis" userId="2c6c04f1-77c7-44b5-a463-93386779ab63" providerId="ADAL" clId="{9BCA9443-D392-4E97-9ABA-F9291021B200}" dt="2024-02-05T10:21:43.321" v="954" actId="14100"/>
        <pc:sldMkLst>
          <pc:docMk/>
          <pc:sldMk cId="3816208585" sldId="278"/>
        </pc:sldMkLst>
        <pc:spChg chg="mod">
          <ac:chgData name="Ben Nienhuis" userId="2c6c04f1-77c7-44b5-a463-93386779ab63" providerId="ADAL" clId="{9BCA9443-D392-4E97-9ABA-F9291021B200}" dt="2024-02-05T10:20:54.254" v="950" actId="20577"/>
          <ac:spMkLst>
            <pc:docMk/>
            <pc:sldMk cId="3816208585" sldId="278"/>
            <ac:spMk id="3" creationId="{F3A34665-8CAA-9670-745C-8CFA0D41BA71}"/>
          </ac:spMkLst>
        </pc:spChg>
        <pc:picChg chg="add mod">
          <ac:chgData name="Ben Nienhuis" userId="2c6c04f1-77c7-44b5-a463-93386779ab63" providerId="ADAL" clId="{9BCA9443-D392-4E97-9ABA-F9291021B200}" dt="2024-02-05T10:21:43.321" v="954" actId="14100"/>
          <ac:picMkLst>
            <pc:docMk/>
            <pc:sldMk cId="3816208585" sldId="278"/>
            <ac:picMk id="5" creationId="{AA48382E-BE6C-5E61-B573-B3DB76B26235}"/>
          </ac:picMkLst>
        </pc:picChg>
      </pc:sldChg>
      <pc:sldChg chg="addSp modSp add mod modAnim">
        <pc:chgData name="Ben Nienhuis" userId="2c6c04f1-77c7-44b5-a463-93386779ab63" providerId="ADAL" clId="{9BCA9443-D392-4E97-9ABA-F9291021B200}" dt="2024-02-05T09:55:48.906" v="291" actId="14100"/>
        <pc:sldMkLst>
          <pc:docMk/>
          <pc:sldMk cId="2633836549" sldId="279"/>
        </pc:sldMkLst>
        <pc:spChg chg="mod">
          <ac:chgData name="Ben Nienhuis" userId="2c6c04f1-77c7-44b5-a463-93386779ab63" providerId="ADAL" clId="{9BCA9443-D392-4E97-9ABA-F9291021B200}" dt="2024-02-05T09:50:38.122" v="280" actId="20577"/>
          <ac:spMkLst>
            <pc:docMk/>
            <pc:sldMk cId="2633836549" sldId="279"/>
            <ac:spMk id="3" creationId="{D2FFF21D-1118-0DF1-C841-A7A00D580A9C}"/>
          </ac:spMkLst>
        </pc:spChg>
        <pc:picChg chg="add mod">
          <ac:chgData name="Ben Nienhuis" userId="2c6c04f1-77c7-44b5-a463-93386779ab63" providerId="ADAL" clId="{9BCA9443-D392-4E97-9ABA-F9291021B200}" dt="2024-02-05T09:54:14.161" v="283" actId="1076"/>
          <ac:picMkLst>
            <pc:docMk/>
            <pc:sldMk cId="2633836549" sldId="279"/>
            <ac:picMk id="7" creationId="{21BC2188-A48E-682D-AB1B-56A7460874BE}"/>
          </ac:picMkLst>
        </pc:picChg>
        <pc:picChg chg="add mod">
          <ac:chgData name="Ben Nienhuis" userId="2c6c04f1-77c7-44b5-a463-93386779ab63" providerId="ADAL" clId="{9BCA9443-D392-4E97-9ABA-F9291021B200}" dt="2024-02-05T09:54:51.624" v="287" actId="14100"/>
          <ac:picMkLst>
            <pc:docMk/>
            <pc:sldMk cId="2633836549" sldId="279"/>
            <ac:picMk id="8" creationId="{92761D1D-FDE4-E742-0F50-9D2E5D6B437F}"/>
          </ac:picMkLst>
        </pc:picChg>
        <pc:picChg chg="add mod">
          <ac:chgData name="Ben Nienhuis" userId="2c6c04f1-77c7-44b5-a463-93386779ab63" providerId="ADAL" clId="{9BCA9443-D392-4E97-9ABA-F9291021B200}" dt="2024-02-05T09:55:48.906" v="291" actId="14100"/>
          <ac:picMkLst>
            <pc:docMk/>
            <pc:sldMk cId="2633836549" sldId="279"/>
            <ac:picMk id="9" creationId="{56989BD7-699B-D5B9-EC1E-298C8ED5DF3E}"/>
          </ac:picMkLst>
        </pc:picChg>
      </pc:sldChg>
      <pc:sldChg chg="del">
        <pc:chgData name="Ben Nienhuis" userId="2c6c04f1-77c7-44b5-a463-93386779ab63" providerId="ADAL" clId="{9BCA9443-D392-4E97-9ABA-F9291021B200}" dt="2024-02-05T09:29:50.430" v="63" actId="47"/>
        <pc:sldMkLst>
          <pc:docMk/>
          <pc:sldMk cId="3441046699" sldId="279"/>
        </pc:sldMkLst>
      </pc:sldChg>
      <pc:sldChg chg="del">
        <pc:chgData name="Ben Nienhuis" userId="2c6c04f1-77c7-44b5-a463-93386779ab63" providerId="ADAL" clId="{9BCA9443-D392-4E97-9ABA-F9291021B200}" dt="2024-02-05T09:29:49.101" v="61" actId="47"/>
        <pc:sldMkLst>
          <pc:docMk/>
          <pc:sldMk cId="119811403" sldId="280"/>
        </pc:sldMkLst>
      </pc:sldChg>
      <pc:sldChg chg="modSp add mod modAnim">
        <pc:chgData name="Ben Nienhuis" userId="2c6c04f1-77c7-44b5-a463-93386779ab63" providerId="ADAL" clId="{9BCA9443-D392-4E97-9ABA-F9291021B200}" dt="2024-02-05T10:20:07.261" v="914" actId="255"/>
        <pc:sldMkLst>
          <pc:docMk/>
          <pc:sldMk cId="1395346092" sldId="280"/>
        </pc:sldMkLst>
        <pc:spChg chg="mod">
          <ac:chgData name="Ben Nienhuis" userId="2c6c04f1-77c7-44b5-a463-93386779ab63" providerId="ADAL" clId="{9BCA9443-D392-4E97-9ABA-F9291021B200}" dt="2024-02-05T10:20:07.261" v="914" actId="255"/>
          <ac:spMkLst>
            <pc:docMk/>
            <pc:sldMk cId="1395346092" sldId="280"/>
            <ac:spMk id="3" creationId="{94E2065C-2A93-6148-7621-12A60B71720C}"/>
          </ac:spMkLst>
        </pc:spChg>
      </pc:sldChg>
      <pc:sldChg chg="addSp modSp add mod modAnim">
        <pc:chgData name="Ben Nienhuis" userId="2c6c04f1-77c7-44b5-a463-93386779ab63" providerId="ADAL" clId="{9BCA9443-D392-4E97-9ABA-F9291021B200}" dt="2024-02-05T10:05:34.815" v="516" actId="14100"/>
        <pc:sldMkLst>
          <pc:docMk/>
          <pc:sldMk cId="3960033070" sldId="281"/>
        </pc:sldMkLst>
        <pc:spChg chg="mod">
          <ac:chgData name="Ben Nienhuis" userId="2c6c04f1-77c7-44b5-a463-93386779ab63" providerId="ADAL" clId="{9BCA9443-D392-4E97-9ABA-F9291021B200}" dt="2024-02-05T10:02:57.642" v="510" actId="20577"/>
          <ac:spMkLst>
            <pc:docMk/>
            <pc:sldMk cId="3960033070" sldId="281"/>
            <ac:spMk id="3" creationId="{3631930C-0D90-8563-F685-7B2BBA145276}"/>
          </ac:spMkLst>
        </pc:spChg>
        <pc:picChg chg="add mod">
          <ac:chgData name="Ben Nienhuis" userId="2c6c04f1-77c7-44b5-a463-93386779ab63" providerId="ADAL" clId="{9BCA9443-D392-4E97-9ABA-F9291021B200}" dt="2024-02-05T10:05:34.815" v="516" actId="14100"/>
          <ac:picMkLst>
            <pc:docMk/>
            <pc:sldMk cId="3960033070" sldId="281"/>
            <ac:picMk id="5" creationId="{DC179B83-179E-1D3D-2A4F-0AB377381F1F}"/>
          </ac:picMkLst>
        </pc:picChg>
      </pc:sldChg>
      <pc:sldChg chg="del">
        <pc:chgData name="Ben Nienhuis" userId="2c6c04f1-77c7-44b5-a463-93386779ab63" providerId="ADAL" clId="{9BCA9443-D392-4E97-9ABA-F9291021B200}" dt="2024-02-05T09:29:49.749" v="62" actId="47"/>
        <pc:sldMkLst>
          <pc:docMk/>
          <pc:sldMk cId="4244652943" sldId="281"/>
        </pc:sldMkLst>
      </pc:sldChg>
      <pc:sldChg chg="del">
        <pc:chgData name="Ben Nienhuis" userId="2c6c04f1-77c7-44b5-a463-93386779ab63" providerId="ADAL" clId="{9BCA9443-D392-4E97-9ABA-F9291021B200}" dt="2024-02-05T09:29:52.535" v="66" actId="47"/>
        <pc:sldMkLst>
          <pc:docMk/>
          <pc:sldMk cId="1398411377" sldId="282"/>
        </pc:sldMkLst>
      </pc:sldChg>
      <pc:sldChg chg="addSp delSp modSp add mod modAnim">
        <pc:chgData name="Ben Nienhuis" userId="2c6c04f1-77c7-44b5-a463-93386779ab63" providerId="ADAL" clId="{9BCA9443-D392-4E97-9ABA-F9291021B200}" dt="2024-02-05T10:11:50.151" v="684" actId="1076"/>
        <pc:sldMkLst>
          <pc:docMk/>
          <pc:sldMk cId="2027435833" sldId="282"/>
        </pc:sldMkLst>
        <pc:spChg chg="mod">
          <ac:chgData name="Ben Nienhuis" userId="2c6c04f1-77c7-44b5-a463-93386779ab63" providerId="ADAL" clId="{9BCA9443-D392-4E97-9ABA-F9291021B200}" dt="2024-02-05T10:06:08.855" v="519" actId="12"/>
          <ac:spMkLst>
            <pc:docMk/>
            <pc:sldMk cId="2027435833" sldId="282"/>
            <ac:spMk id="3" creationId="{C02BD11E-0D4B-9443-4FD5-E196817228DC}"/>
          </ac:spMkLst>
        </pc:spChg>
        <pc:picChg chg="add del mod">
          <ac:chgData name="Ben Nienhuis" userId="2c6c04f1-77c7-44b5-a463-93386779ab63" providerId="ADAL" clId="{9BCA9443-D392-4E97-9ABA-F9291021B200}" dt="2024-02-05T10:11:20.576" v="679" actId="21"/>
          <ac:picMkLst>
            <pc:docMk/>
            <pc:sldMk cId="2027435833" sldId="282"/>
            <ac:picMk id="5" creationId="{5A0F3FAB-3A18-6E6F-5221-61A9E8AEC577}"/>
          </ac:picMkLst>
        </pc:picChg>
        <pc:picChg chg="add mod">
          <ac:chgData name="Ben Nienhuis" userId="2c6c04f1-77c7-44b5-a463-93386779ab63" providerId="ADAL" clId="{9BCA9443-D392-4E97-9ABA-F9291021B200}" dt="2024-02-05T10:11:50.151" v="684" actId="1076"/>
          <ac:picMkLst>
            <pc:docMk/>
            <pc:sldMk cId="2027435833" sldId="282"/>
            <ac:picMk id="7" creationId="{E4E1DE88-5DB5-528E-5690-572088550A10}"/>
          </ac:picMkLst>
        </pc:picChg>
      </pc:sldChg>
      <pc:sldChg chg="addSp modSp add mod modAnim">
        <pc:chgData name="Ben Nienhuis" userId="2c6c04f1-77c7-44b5-a463-93386779ab63" providerId="ADAL" clId="{9BCA9443-D392-4E97-9ABA-F9291021B200}" dt="2024-02-05T10:15:22.432" v="696"/>
        <pc:sldMkLst>
          <pc:docMk/>
          <pc:sldMk cId="1542645454" sldId="283"/>
        </pc:sldMkLst>
        <pc:spChg chg="mod">
          <ac:chgData name="Ben Nienhuis" userId="2c6c04f1-77c7-44b5-a463-93386779ab63" providerId="ADAL" clId="{9BCA9443-D392-4E97-9ABA-F9291021B200}" dt="2024-02-05T10:12:57.570" v="688" actId="12"/>
          <ac:spMkLst>
            <pc:docMk/>
            <pc:sldMk cId="1542645454" sldId="283"/>
            <ac:spMk id="3" creationId="{AFD24DE8-45D9-B689-F832-6B1CE34F6CA6}"/>
          </ac:spMkLst>
        </pc:spChg>
        <pc:picChg chg="add mod">
          <ac:chgData name="Ben Nienhuis" userId="2c6c04f1-77c7-44b5-a463-93386779ab63" providerId="ADAL" clId="{9BCA9443-D392-4E97-9ABA-F9291021B200}" dt="2024-02-05T10:15:18.411" v="695" actId="1076"/>
          <ac:picMkLst>
            <pc:docMk/>
            <pc:sldMk cId="1542645454" sldId="283"/>
            <ac:picMk id="5" creationId="{ED438945-5169-1ACE-FE3E-39A11DFBEF45}"/>
          </ac:picMkLst>
        </pc:picChg>
      </pc:sldChg>
      <pc:sldChg chg="del">
        <pc:chgData name="Ben Nienhuis" userId="2c6c04f1-77c7-44b5-a463-93386779ab63" providerId="ADAL" clId="{9BCA9443-D392-4E97-9ABA-F9291021B200}" dt="2024-02-05T09:29:55.590" v="67" actId="47"/>
        <pc:sldMkLst>
          <pc:docMk/>
          <pc:sldMk cId="2514596053" sldId="283"/>
        </pc:sldMkLst>
      </pc:sldChg>
      <pc:sldChg chg="addSp modSp add mod modAnim">
        <pc:chgData name="Ben Nienhuis" userId="2c6c04f1-77c7-44b5-a463-93386779ab63" providerId="ADAL" clId="{9BCA9443-D392-4E97-9ABA-F9291021B200}" dt="2024-02-05T10:11:28.185" v="681" actId="1076"/>
        <pc:sldMkLst>
          <pc:docMk/>
          <pc:sldMk cId="2725427089" sldId="284"/>
        </pc:sldMkLst>
        <pc:spChg chg="mod">
          <ac:chgData name="Ben Nienhuis" userId="2c6c04f1-77c7-44b5-a463-93386779ab63" providerId="ADAL" clId="{9BCA9443-D392-4E97-9ABA-F9291021B200}" dt="2024-02-05T10:10:18.902" v="676" actId="20577"/>
          <ac:spMkLst>
            <pc:docMk/>
            <pc:sldMk cId="2725427089" sldId="284"/>
            <ac:spMk id="3" creationId="{B3F98469-2E9A-517E-ED80-DE699C383453}"/>
          </ac:spMkLst>
        </pc:spChg>
        <pc:picChg chg="add mod">
          <ac:chgData name="Ben Nienhuis" userId="2c6c04f1-77c7-44b5-a463-93386779ab63" providerId="ADAL" clId="{9BCA9443-D392-4E97-9ABA-F9291021B200}" dt="2024-02-05T10:11:28.185" v="681" actId="1076"/>
          <ac:picMkLst>
            <pc:docMk/>
            <pc:sldMk cId="2725427089" sldId="284"/>
            <ac:picMk id="5" creationId="{76886B42-BAAD-A0A4-4A80-4E3EF0CAEC7B}"/>
          </ac:picMkLst>
        </pc:picChg>
      </pc:sldChg>
      <pc:sldChg chg="del">
        <pc:chgData name="Ben Nienhuis" userId="2c6c04f1-77c7-44b5-a463-93386779ab63" providerId="ADAL" clId="{9BCA9443-D392-4E97-9ABA-F9291021B200}" dt="2024-02-05T09:29:51.874" v="65" actId="47"/>
        <pc:sldMkLst>
          <pc:docMk/>
          <pc:sldMk cId="3819149621" sldId="284"/>
        </pc:sldMkLst>
      </pc:sldChg>
      <pc:sldChg chg="addSp delSp modSp add mod">
        <pc:chgData name="Ben Nienhuis" userId="2c6c04f1-77c7-44b5-a463-93386779ab63" providerId="ADAL" clId="{9BCA9443-D392-4E97-9ABA-F9291021B200}" dt="2024-02-05T10:23:58.995" v="989" actId="1076"/>
        <pc:sldMkLst>
          <pc:docMk/>
          <pc:sldMk cId="3339260144" sldId="285"/>
        </pc:sldMkLst>
        <pc:spChg chg="mod">
          <ac:chgData name="Ben Nienhuis" userId="2c6c04f1-77c7-44b5-a463-93386779ab63" providerId="ADAL" clId="{9BCA9443-D392-4E97-9ABA-F9291021B200}" dt="2024-02-05T10:23:06.207" v="987" actId="20577"/>
          <ac:spMkLst>
            <pc:docMk/>
            <pc:sldMk cId="3339260144" sldId="285"/>
            <ac:spMk id="3" creationId="{2BBA35E2-85E9-09F1-6D88-F0975E32A8EF}"/>
          </ac:spMkLst>
        </pc:spChg>
        <pc:picChg chg="del">
          <ac:chgData name="Ben Nienhuis" userId="2c6c04f1-77c7-44b5-a463-93386779ab63" providerId="ADAL" clId="{9BCA9443-D392-4E97-9ABA-F9291021B200}" dt="2024-02-05T10:22:01.010" v="957" actId="478"/>
          <ac:picMkLst>
            <pc:docMk/>
            <pc:sldMk cId="3339260144" sldId="285"/>
            <ac:picMk id="5" creationId="{652E0E93-56A2-9D85-5F1A-B70820B3A20B}"/>
          </ac:picMkLst>
        </pc:picChg>
        <pc:picChg chg="add mod">
          <ac:chgData name="Ben Nienhuis" userId="2c6c04f1-77c7-44b5-a463-93386779ab63" providerId="ADAL" clId="{9BCA9443-D392-4E97-9ABA-F9291021B200}" dt="2024-02-05T10:23:58.995" v="989" actId="1076"/>
          <ac:picMkLst>
            <pc:docMk/>
            <pc:sldMk cId="3339260144" sldId="285"/>
            <ac:picMk id="7" creationId="{FAEDA512-5F4C-55D5-31E8-4CEE7B49C38D}"/>
          </ac:picMkLst>
        </pc:picChg>
      </pc:sldChg>
      <pc:sldChg chg="addSp delSp modSp add mod ord">
        <pc:chgData name="Ben Nienhuis" userId="2c6c04f1-77c7-44b5-a463-93386779ab63" providerId="ADAL" clId="{9BCA9443-D392-4E97-9ABA-F9291021B200}" dt="2024-02-05T10:26:29.657" v="1064"/>
        <pc:sldMkLst>
          <pc:docMk/>
          <pc:sldMk cId="4050544432" sldId="286"/>
        </pc:sldMkLst>
        <pc:spChg chg="mod">
          <ac:chgData name="Ben Nienhuis" userId="2c6c04f1-77c7-44b5-a463-93386779ab63" providerId="ADAL" clId="{9BCA9443-D392-4E97-9ABA-F9291021B200}" dt="2024-02-05T10:25:23.650" v="1056" actId="313"/>
          <ac:spMkLst>
            <pc:docMk/>
            <pc:sldMk cId="4050544432" sldId="286"/>
            <ac:spMk id="3" creationId="{E22AC1C6-A789-B140-BA48-346027804DAD}"/>
          </ac:spMkLst>
        </pc:spChg>
        <pc:picChg chg="add mod">
          <ac:chgData name="Ben Nienhuis" userId="2c6c04f1-77c7-44b5-a463-93386779ab63" providerId="ADAL" clId="{9BCA9443-D392-4E97-9ABA-F9291021B200}" dt="2024-02-05T10:26:25.994" v="1062" actId="1076"/>
          <ac:picMkLst>
            <pc:docMk/>
            <pc:sldMk cId="4050544432" sldId="286"/>
            <ac:picMk id="5" creationId="{4ADC27B2-7E0D-BF29-1AD2-F0A92DAEDD54}"/>
          </ac:picMkLst>
        </pc:picChg>
        <pc:picChg chg="del">
          <ac:chgData name="Ben Nienhuis" userId="2c6c04f1-77c7-44b5-a463-93386779ab63" providerId="ADAL" clId="{9BCA9443-D392-4E97-9ABA-F9291021B200}" dt="2024-02-05T10:24:24.241" v="992" actId="478"/>
          <ac:picMkLst>
            <pc:docMk/>
            <pc:sldMk cId="4050544432" sldId="286"/>
            <ac:picMk id="7" creationId="{C08FD790-F54A-F8DC-8A11-5FC8B85CE62B}"/>
          </ac:picMkLst>
        </pc:picChg>
        <pc:picChg chg="add mod">
          <ac:chgData name="Ben Nienhuis" userId="2c6c04f1-77c7-44b5-a463-93386779ab63" providerId="ADAL" clId="{9BCA9443-D392-4E97-9ABA-F9291021B200}" dt="2024-02-05T10:26:22.970" v="1061" actId="1076"/>
          <ac:picMkLst>
            <pc:docMk/>
            <pc:sldMk cId="4050544432" sldId="286"/>
            <ac:picMk id="8" creationId="{9EC518C9-27AC-2724-2B82-5DEEBD30ECE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13841-7D0E-4ED5-850C-4305C62235CD}" type="datetimeFigureOut">
              <a:rPr lang="nl-NL" smtClean="0"/>
              <a:t>5-2-2024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DF346-A44A-4795-9EE5-1A420750B1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87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61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8F67-12FC-426B-2324-508DD2D1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FB56D68-81BA-364F-6956-5BD415554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056258-44FF-1682-96A3-7439E0AA8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133A21-B912-2840-8E28-7622E1881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041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61EEF-2B32-4600-3512-A2BE4EF6C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637F0B-9E34-4710-DD13-0DFF2CAA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B303DE0-43D5-96CC-221A-7B68ACA1D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144F2C-D2EE-BF71-8636-9C8741AA1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0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11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98C0-FCA5-1D1B-1F7B-34F5A7400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3D03BF-2BBE-003F-10A6-D6CFCB27E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AD247F-3A99-1B4E-A77A-D42BD7450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C2BF5F-7A1D-2974-1E84-94D213FE0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54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B770B-DA75-3218-7BF8-0B55A5A08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456317-CE41-E754-C2FF-B8071C829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FDF884-8E75-BC96-81AA-EC2DA380F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E224F5-5D4B-965B-0230-1ABB634C0C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18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4023F-11BC-3156-7991-FDB731E56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758AD6E-A129-5035-8F1B-513462E75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D15411C-1307-C36C-8F39-F9CCC5FEC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8C5E14-5F47-3B5B-4769-B542F04C4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61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7930-6DFB-752F-4D6A-E5DF5268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08A66C-FA50-3F7B-DA80-E876278D6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F69E55-21F3-203E-B4A0-7C4D6F12A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378A09-D6D5-D084-2D05-DEE562D3D6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413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83CC-EF54-1387-B25E-D131D0737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055213-71EB-5865-D0B1-0D871CF35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6D6339-68D0-873D-CD90-CE2E91645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23D325-45D3-A98E-9356-BE0AF0FE3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463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CACD-E952-EAC5-4916-48A561D1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59350C-9B35-0672-B218-6D6326FF5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FC85D8B-97A7-4A00-27C5-F0AC25E0D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D33CFE-4133-C968-1995-6AF622B87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424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ABB5-88DB-0925-66A1-7A1F7E57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0437048-BFBA-3959-ADCC-C870949CE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C56D9A-EF88-631A-17AF-EC8D99ED6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757110-052B-1A05-A109-7AB7626B9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350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npo.nl/start/serie/keuringsdienst-van-waarde/seizoen-23/keuringsdienst-van-waarde_53/afspel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0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8E65-0FDC-8F8A-7563-32052F0F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5E32E-F7FD-6D5A-2BFE-C51DBF4E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25100F-B8A6-BFFA-F85E-BCC8BBA6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3898B3-F371-5477-E52E-F40921079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3A34665-8CAA-9670-745C-8CFA0D41BA71}"/>
              </a:ext>
            </a:extLst>
          </p:cNvPr>
          <p:cNvSpPr txBox="1"/>
          <p:nvPr/>
        </p:nvSpPr>
        <p:spPr>
          <a:xfrm>
            <a:off x="1642188" y="1728000"/>
            <a:ext cx="727787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sz="2400" dirty="0"/>
              <a:t>Sortiment en Kwaliteit: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dirty="0">
                <a:hlinkClick r:id="rId4"/>
              </a:rPr>
              <a:t>https://npo.nl/start/serie/keuringsdienst-van-waarde/seizoen-23/keuringsdienst-van-waarde_53/afspelen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48382E-BE6C-5E61-B573-B3DB76B26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913" y="2093084"/>
            <a:ext cx="2837632" cy="19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79-17C6-3505-C5B6-0D92A35A2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94BD0-39BD-74C0-F3F1-F2FFBBAF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DE74B84-6F57-5855-0262-585C99CA4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22C928-1219-17E4-4B65-8834F029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22AC1C6-A789-B140-BA48-346027804DAD}"/>
              </a:ext>
            </a:extLst>
          </p:cNvPr>
          <p:cNvSpPr txBox="1"/>
          <p:nvPr/>
        </p:nvSpPr>
        <p:spPr>
          <a:xfrm>
            <a:off x="1642188" y="1728000"/>
            <a:ext cx="7277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sz="2400" dirty="0"/>
              <a:t>We gaan nu naar de beoordeling van onze proeve in de kas.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DC27B2-7E0D-BF29-1AD2-F0A92DAED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071" y="3545940"/>
            <a:ext cx="1835055" cy="18350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C518C9-27AC-2724-2B82-5DEEBD30E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517" y="3545941"/>
            <a:ext cx="183505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21655-32F9-76E8-84A0-0B13CF90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E2313-2EAD-DD43-7634-550B995C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5E5FE-372E-35E2-B8E0-13C3B7B25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523553-332F-AA49-F345-4AD7602A2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BBA35E2-85E9-09F1-6D88-F0975E32A8EF}"/>
              </a:ext>
            </a:extLst>
          </p:cNvPr>
          <p:cNvSpPr txBox="1"/>
          <p:nvPr/>
        </p:nvSpPr>
        <p:spPr>
          <a:xfrm>
            <a:off x="1642188" y="1728000"/>
            <a:ext cx="7277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sz="2400" dirty="0"/>
              <a:t>Huiswerk:</a:t>
            </a:r>
          </a:p>
          <a:p>
            <a:endParaRPr lang="nl-NL" sz="2400" dirty="0"/>
          </a:p>
          <a:p>
            <a:r>
              <a:rPr lang="nl-NL" sz="2400" dirty="0"/>
              <a:t>Maak lesbrief 3.3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AEDA512-5F4C-55D5-31E8-4CEE7B49C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5" y="4052424"/>
            <a:ext cx="4286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nl-NL" dirty="0"/>
              <a:t>Telen op kwaliteit / Proefveldtechniek</a:t>
            </a:r>
          </a:p>
          <a:p>
            <a:r>
              <a:rPr lang="nl-NL" dirty="0"/>
              <a:t>Les 1 19/01 Nakijken toets en Introductie Blok 3</a:t>
            </a:r>
          </a:p>
          <a:p>
            <a:r>
              <a:rPr lang="nl-NL" dirty="0"/>
              <a:t>Les 2 26/01 Proefveldtechniek practicum</a:t>
            </a:r>
            <a:endParaRPr lang="nl-NL" sz="1400" dirty="0"/>
          </a:p>
          <a:p>
            <a:r>
              <a:rPr lang="nl-NL" dirty="0">
                <a:highlight>
                  <a:srgbClr val="FFFF00"/>
                </a:highlight>
              </a:rPr>
              <a:t>Les 3 09/02 Telen op kwaliteit</a:t>
            </a:r>
          </a:p>
          <a:p>
            <a:r>
              <a:rPr lang="nl-NL" dirty="0"/>
              <a:t>Les 4 16/02 Telen op kwaliteit</a:t>
            </a:r>
          </a:p>
          <a:p>
            <a:r>
              <a:rPr lang="nl-NL" dirty="0"/>
              <a:t>Les 5 01/03 Proefveldtechniek</a:t>
            </a:r>
          </a:p>
          <a:p>
            <a:r>
              <a:rPr lang="nl-NL" dirty="0"/>
              <a:t>Les 6 08/03 Proefveldtechniek	</a:t>
            </a:r>
          </a:p>
          <a:p>
            <a:r>
              <a:rPr lang="nl-NL" dirty="0"/>
              <a:t>Les 7 15/03 Toets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7CEDE5-DE37-3A0A-DF43-81CCB0E95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750" y="4336263"/>
            <a:ext cx="2923922" cy="19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dirty="0"/>
              <a:t>We gebruiken het volgende lesprogramma bij teeltvoorbereiding: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9B4A70-685B-5F71-22F9-C8A6D484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969" y="3327141"/>
            <a:ext cx="4411690" cy="24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87C9C-397D-8B02-C7D8-8C1599642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3AE26-D696-CBCF-497F-344A0AF2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4A5119-8741-EB66-9346-1E3312C3B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87291B-154B-98EB-BCBC-D94EA6BC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2FFF21D-1118-0DF1-C841-A7A00D580A9C}"/>
              </a:ext>
            </a:extLst>
          </p:cNvPr>
          <p:cNvSpPr txBox="1"/>
          <p:nvPr/>
        </p:nvSpPr>
        <p:spPr>
          <a:xfrm>
            <a:off x="1642188" y="1728000"/>
            <a:ext cx="7277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sz="2400" dirty="0"/>
              <a:t>Deze 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 is kwaliteit?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Van kilo’s naar kwaliteit.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Kwaliteit , aardappel keuringsdienst van waarde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Beoordelen </a:t>
            </a:r>
            <a:r>
              <a:rPr lang="nl-NL" sz="2400" dirty="0" err="1"/>
              <a:t>Bellis</a:t>
            </a:r>
            <a:r>
              <a:rPr lang="nl-NL" sz="2400" dirty="0"/>
              <a:t> 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BC2188-A48E-682D-AB1B-56A746087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821" y="4578014"/>
            <a:ext cx="3576358" cy="19113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1D1D-FDE4-E742-0F50-9D2E5D6B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560" y="4578014"/>
            <a:ext cx="1835440" cy="183544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989BD7-699B-D5B9-EC1E-298C8ED5D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10" y="4578014"/>
            <a:ext cx="2889911" cy="19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6AF30-AE3D-C633-F120-9D97665E7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0E1EE-4036-27FA-8CB1-B2440333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3F9C99-F8A6-3945-E1BB-56033B477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E804F0-2624-823D-86B1-356109C3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631930C-0D90-8563-F685-7B2BBA145276}"/>
              </a:ext>
            </a:extLst>
          </p:cNvPr>
          <p:cNvSpPr txBox="1"/>
          <p:nvPr/>
        </p:nvSpPr>
        <p:spPr>
          <a:xfrm>
            <a:off x="1642188" y="1728000"/>
            <a:ext cx="72778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dirty="0"/>
              <a:t>Wat is kwaliteit?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de jaren 70-80 nam de productie van tuingewassen in stuks of kilo per m2 enorm toe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Maar er kwamen klachten over de kwaliteit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Kwaliteit, wat is kwaliteit?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Kijk eens naar de volgende opsomming: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179B83-179E-1D3D-2A4F-0AB377381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761" y="4400882"/>
            <a:ext cx="3370985" cy="19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3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F7CEA-D9F1-B015-A88B-1BA6B6BB6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6150C-07B0-E640-ADA8-948F86B0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21A9493-DE51-E279-587D-DE87EF795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446EAB-56EF-591D-5F9D-7AB0A9AD5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2BD11E-0D4B-9443-4FD5-E196817228DC}"/>
              </a:ext>
            </a:extLst>
          </p:cNvPr>
          <p:cNvSpPr txBox="1"/>
          <p:nvPr/>
        </p:nvSpPr>
        <p:spPr>
          <a:xfrm>
            <a:off x="1642188" y="1728000"/>
            <a:ext cx="72778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Aantrekkelijk uiterlijk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Vorm beantwoordt aan vooraf bepaalde specificaties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Geen beschadigingen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Geen aantasting door ziekten en plagen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 houdbaar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 transporteerbaar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 </a:t>
            </a:r>
            <a:r>
              <a:rPr lang="nl-NL" dirty="0" err="1"/>
              <a:t>schapleven</a:t>
            </a:r>
            <a:r>
              <a:rPr lang="nl-NL" dirty="0"/>
              <a:t> (groenten, fruit), vaasleven (snijbloemen), levensduur in de huiskamer (potplanten)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Gezond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Niet schadelijk voor de gezondheid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Goede smaak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Aantrekkelijke geur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 gehalte aan inhoudsstoffen (vitamines, mineralen, </a:t>
            </a:r>
            <a:r>
              <a:rPr lang="nl-NL" dirty="0" err="1"/>
              <a:t>anti-oxidanten</a:t>
            </a:r>
            <a:r>
              <a:rPr lang="nl-NL" dirty="0"/>
              <a:t>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4E1DE88-5DB5-528E-5690-572088550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3" y="4047464"/>
            <a:ext cx="2389517" cy="23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EFF-6BDF-0D29-47B4-3521867A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A564F-43A3-2C65-B308-B5B080B0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5EC7E98-E84A-AB5A-45AA-7240172AF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713C2B-BE95-8362-839A-22C2D3392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F98469-2E9A-517E-ED80-DE699C383453}"/>
              </a:ext>
            </a:extLst>
          </p:cNvPr>
          <p:cNvSpPr txBox="1"/>
          <p:nvPr/>
        </p:nvSpPr>
        <p:spPr>
          <a:xfrm>
            <a:off x="1642188" y="1728000"/>
            <a:ext cx="72778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dirty="0"/>
              <a:t>De kwaliteitsaspecten zijn dus te verdelen in uiterlijke en interne kenmerken. </a:t>
            </a:r>
          </a:p>
          <a:p>
            <a:r>
              <a:rPr lang="nl-NL" dirty="0"/>
              <a:t>In de tuinbouwsector heeft de nadruk lang gelegen op uiterlijke kenmerken. </a:t>
            </a:r>
          </a:p>
          <a:p>
            <a:r>
              <a:rPr lang="nl-NL" dirty="0"/>
              <a:t>Dat is aan het veranderen, maar niet over de hele linie van producten. </a:t>
            </a:r>
          </a:p>
          <a:p>
            <a:r>
              <a:rPr lang="nl-NL" dirty="0"/>
              <a:t>Vraag, noem eens wat uiterlijke en innerlijke kenmerken van het product van jouw </a:t>
            </a:r>
            <a:r>
              <a:rPr lang="nl-NL" dirty="0" err="1"/>
              <a:t>bpv</a:t>
            </a:r>
            <a:r>
              <a:rPr lang="nl-NL" dirty="0"/>
              <a:t> bedrijf.</a:t>
            </a:r>
          </a:p>
          <a:p>
            <a:r>
              <a:rPr lang="nl-NL" dirty="0"/>
              <a:t>Waar zijn zaken te verbeteren in jullie product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886B42-BAAD-A0A4-4A80-4E3EF0CAE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883" y="4349335"/>
            <a:ext cx="217036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53B7-F371-F22B-15A9-2574A040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78024-F249-D7C5-BD15-3022A7B6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F5488AA-4330-4A2F-7787-4E6CCF82A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C9DE0D-8C5E-A48C-FC4C-8F53D8893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FD24DE8-45D9-B689-F832-6B1CE34F6CA6}"/>
              </a:ext>
            </a:extLst>
          </p:cNvPr>
          <p:cNvSpPr txBox="1"/>
          <p:nvPr/>
        </p:nvSpPr>
        <p:spPr>
          <a:xfrm>
            <a:off x="1642188" y="1728000"/>
            <a:ext cx="72778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dirty="0"/>
              <a:t>Van kilo’s naar kwaliteit</a:t>
            </a:r>
          </a:p>
          <a:p>
            <a:r>
              <a:rPr lang="nl-NL" dirty="0"/>
              <a:t>Voor de combinatie van een hoge productie met een goede kwaliteit zijn drie stappen belangrijk: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optimale fotosynthese;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goede verdeling van de assimilaten naar de oogstbare delen van de plant;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per gewas specifieke maatregelen om de kwaliteit te bevorderen.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438945-5169-1ACE-FE3E-39A11DFBE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932" y="4717119"/>
            <a:ext cx="2717321" cy="17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973C9-D189-9861-A6E2-4657EE4EC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5AB69-1C32-7FAC-58EC-EDB5BE17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79D98F-9080-5829-6C0B-F15A7C9B6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52AC06-11B6-401E-3833-3AEB1483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4E2065C-2A93-6148-7621-12A60B71720C}"/>
              </a:ext>
            </a:extLst>
          </p:cNvPr>
          <p:cNvSpPr txBox="1"/>
          <p:nvPr/>
        </p:nvSpPr>
        <p:spPr>
          <a:xfrm>
            <a:off x="1642188" y="1728000"/>
            <a:ext cx="72778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3 Telen op kwaliteit</a:t>
            </a:r>
          </a:p>
          <a:p>
            <a:endParaRPr lang="nl-NL" sz="2400" dirty="0"/>
          </a:p>
          <a:p>
            <a:r>
              <a:rPr lang="nl-NL" dirty="0"/>
              <a:t>Stress</a:t>
            </a:r>
          </a:p>
          <a:p>
            <a:r>
              <a:rPr lang="nl-NL" dirty="0"/>
              <a:t>Planten maken in </a:t>
            </a:r>
            <a:r>
              <a:rPr lang="nl-NL" dirty="0" err="1"/>
              <a:t>stress-situaties</a:t>
            </a:r>
            <a:r>
              <a:rPr lang="nl-NL" dirty="0"/>
              <a:t> zogenaamde secundaire metabolieten aan, zoals </a:t>
            </a:r>
            <a:r>
              <a:rPr lang="nl-NL" dirty="0" err="1"/>
              <a:t>zwavel-verbindingen</a:t>
            </a:r>
            <a:r>
              <a:rPr lang="nl-NL" dirty="0"/>
              <a:t> die de plant beschermen tegen schimmelaantastingen</a:t>
            </a:r>
          </a:p>
          <a:p>
            <a:r>
              <a:rPr lang="nl-NL" dirty="0"/>
              <a:t>Deze verbindingen maken een plant weerbaarder maar ook sterker en smaakvoller</a:t>
            </a:r>
          </a:p>
          <a:p>
            <a:r>
              <a:rPr lang="nl-NL" dirty="0"/>
              <a:t>Het kost wel productie</a:t>
            </a:r>
          </a:p>
          <a:p>
            <a:r>
              <a:rPr lang="nl-NL" dirty="0"/>
              <a:t>Minder stress geeft meer productie maar planten die meer minder weerbaar zijn en ziekte gevoelig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53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htergroen PP van zone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htergroen PP van zone" id="{675F9B1A-8E97-4866-B654-6E773CF2DE0C}" vid="{D9F01F32-646D-4132-95FB-6653F27EA7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1c85b-b197-48cd-8bb1-fe9e9ee0096b">
      <Terms xmlns="http://schemas.microsoft.com/office/infopath/2007/PartnerControls"/>
    </lcf76f155ced4ddcb4097134ff3c332f>
    <TaxCatchAll xmlns="414a8a67-acf6-4b09-bb49-f84330b442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6" ma:contentTypeDescription="Een nieuw document maken." ma:contentTypeScope="" ma:versionID="7fe18b1a06a904c6259f887bdd1a3996">
  <xsd:schema xmlns:xsd="http://www.w3.org/2001/XMLSchema" xmlns:xs="http://www.w3.org/2001/XMLSchema" xmlns:p="http://schemas.microsoft.com/office/2006/metadata/properties" xmlns:ns2="2cb1c85b-b197-48cd-8bb1-fe9e9ee0096b" xmlns:ns3="414a8a67-acf6-4b09-bb49-f84330b442d7" xmlns:ns4="5ad07612-1080-49cf-8fb2-28e7c3022d9a" targetNamespace="http://schemas.microsoft.com/office/2006/metadata/properties" ma:root="true" ma:fieldsID="0898b0b63e522cea48b096f21a662b8a" ns2:_="" ns3:_="" ns4:_="">
    <xsd:import namespace="2cb1c85b-b197-48cd-8bb1-fe9e9ee0096b"/>
    <xsd:import namespace="414a8a67-acf6-4b09-bb49-f84330b442d7"/>
    <xsd:import namespace="5ad07612-1080-49cf-8fb2-28e7c3022d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ec6a8442-1569-46a6-a14f-f23e9ec9d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8a67-acf6-4b09-bb49-f84330b442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ea8ce-d6d7-4c67-93d5-dcdb41321123}" ma:internalName="TaxCatchAll" ma:showField="CatchAllData" ma:web="5ad07612-1080-49cf-8fb2-28e7c3022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7612-1080-49cf-8fb2-28e7c3022d9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5929FC-507C-4225-ADC4-799D2B4F0F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95E054-A4D1-494E-8569-2006FB09F6F4}">
  <ds:schemaRefs>
    <ds:schemaRef ds:uri="http://purl.org/dc/terms/"/>
    <ds:schemaRef ds:uri="http://schemas.microsoft.com/office/2006/documentManagement/types"/>
    <ds:schemaRef ds:uri="82ac19c3-1cff-4f70-a585-2de21a3866c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15d7cad-3e71-4cea-95bb-ac32222adf06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5F59DEA-2BED-475B-8A24-B6DA79978497}"/>
</file>

<file path=docProps/app.xml><?xml version="1.0" encoding="utf-8"?>
<Properties xmlns="http://schemas.openxmlformats.org/officeDocument/2006/extended-properties" xmlns:vt="http://schemas.openxmlformats.org/officeDocument/2006/docPropsVTypes">
  <Template>Achtergroen PP van zone</Template>
  <TotalTime>784</TotalTime>
  <Words>477</Words>
  <Application>Microsoft Office PowerPoint</Application>
  <PresentationFormat>Breedbeeld</PresentationFormat>
  <Paragraphs>102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Arial</vt:lpstr>
      <vt:lpstr>Calibri</vt:lpstr>
      <vt:lpstr>Achtergroen PP van zone</vt:lpstr>
      <vt:lpstr>PowerPoint-presentatie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Bertus Boer</dc:creator>
  <cp:lastModifiedBy>Ben Nienhuis</cp:lastModifiedBy>
  <cp:revision>8</cp:revision>
  <dcterms:created xsi:type="dcterms:W3CDTF">2021-01-11T10:50:43Z</dcterms:created>
  <dcterms:modified xsi:type="dcterms:W3CDTF">2024-02-05T10:26:31Z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